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3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6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1380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9115E-BD5E-4C15-8A55-230EFF1451B3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A21F7-8B90-41BC-BEA2-6A0F6DB636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75266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9115E-BD5E-4C15-8A55-230EFF1451B3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A21F7-8B90-41BC-BEA2-6A0F6DB636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47304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9115E-BD5E-4C15-8A55-230EFF1451B3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A21F7-8B90-41BC-BEA2-6A0F6DB636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9838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9115E-BD5E-4C15-8A55-230EFF1451B3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A21F7-8B90-41BC-BEA2-6A0F6DB636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79876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9115E-BD5E-4C15-8A55-230EFF1451B3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A21F7-8B90-41BC-BEA2-6A0F6DB636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6148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9115E-BD5E-4C15-8A55-230EFF1451B3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A21F7-8B90-41BC-BEA2-6A0F6DB636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46449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9115E-BD5E-4C15-8A55-230EFF1451B3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A21F7-8B90-41BC-BEA2-6A0F6DB636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6878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9115E-BD5E-4C15-8A55-230EFF1451B3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A21F7-8B90-41BC-BEA2-6A0F6DB636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42792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9115E-BD5E-4C15-8A55-230EFF1451B3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A21F7-8B90-41BC-BEA2-6A0F6DB636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54359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9115E-BD5E-4C15-8A55-230EFF1451B3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A21F7-8B90-41BC-BEA2-6A0F6DB636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47403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9115E-BD5E-4C15-8A55-230EFF1451B3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A21F7-8B90-41BC-BEA2-6A0F6DB636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34362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89115E-BD5E-4C15-8A55-230EFF1451B3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A21F7-8B90-41BC-BEA2-6A0F6DB636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3147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"/>
            <a:ext cx="9144000" cy="68656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820603">
            <a:off x="1984032" y="1771321"/>
            <a:ext cx="6059949" cy="2816596"/>
          </a:xfrm>
          <a:prstGeom prst="rect">
            <a:avLst/>
          </a:prstGeom>
        </p:spPr>
      </p:pic>
      <p:pic>
        <p:nvPicPr>
          <p:cNvPr id="8" name="Kristina_Smirnova_-_PERVOE_SENTYABRYA_(Gybka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2621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"/>
            <a:ext cx="9144000" cy="68656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" r="7561" b="11729"/>
          <a:stretch/>
        </p:blipFill>
        <p:spPr>
          <a:xfrm>
            <a:off x="2468418" y="1784866"/>
            <a:ext cx="5532582" cy="365760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173155" y="3244334"/>
            <a:ext cx="3833101" cy="27392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sz="2800" b="1" dirty="0" smtClean="0">
                <a:solidFill>
                  <a:srgbClr val="FF3300"/>
                </a:solidFill>
                <a:latin typeface="Monotype Corsiva" panose="03010101010201010101" pitchFamily="66" charset="0"/>
              </a:rPr>
              <a:t>Теперь вы – первоклашки!</a:t>
            </a:r>
            <a:endParaRPr lang="ru-RU" sz="2800" b="1" dirty="0">
              <a:solidFill>
                <a:srgbClr val="FF33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0214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3000">
        <p15:prstTrans prst="drap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6456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2000">
        <p15:prstTrans prst="drape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3" r="3485"/>
          <a:stretch/>
        </p:blipFill>
        <p:spPr>
          <a:xfrm>
            <a:off x="0" y="-45935"/>
            <a:ext cx="9144000" cy="688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3100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"/>
            <a:ext cx="9144000" cy="68656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045" y="1725786"/>
            <a:ext cx="5605855" cy="3568353"/>
          </a:xfrm>
          <a:prstGeom prst="flowChartAlternateProcess">
            <a:avLst/>
          </a:prstGeom>
          <a:effectLst>
            <a:softEdge rad="3175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2684656" y="5460008"/>
            <a:ext cx="50513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FF3300"/>
                </a:solidFill>
                <a:latin typeface="Monotype Corsiva" panose="03010101010201010101" pitchFamily="66" charset="0"/>
              </a:rPr>
              <a:t>Вынос флага Российской Федерации</a:t>
            </a:r>
            <a:endParaRPr lang="ru-RU" sz="2800" b="1" dirty="0">
              <a:solidFill>
                <a:srgbClr val="FF33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6269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"/>
            <a:ext cx="9144000" cy="68656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03013">
            <a:off x="1806359" y="1609445"/>
            <a:ext cx="6148124" cy="3237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 rot="20209776">
            <a:off x="2930578" y="5018571"/>
            <a:ext cx="55557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3300"/>
                </a:solidFill>
                <a:latin typeface="Monotype Corsiva" panose="03010101010201010101" pitchFamily="66" charset="0"/>
              </a:rPr>
              <a:t>Поднятие флага Российской Федерации</a:t>
            </a:r>
            <a:endParaRPr lang="ru-RU" sz="2800" b="1" dirty="0">
              <a:solidFill>
                <a:srgbClr val="FF33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7070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"/>
            <a:ext cx="9144000" cy="68656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564" y="1428216"/>
            <a:ext cx="5153744" cy="3829584"/>
          </a:xfrm>
          <a:prstGeom prst="snip2DiagRect">
            <a:avLst/>
          </a:prstGeom>
          <a:effectLst>
            <a:softEdge rad="63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857500" y="525780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solidFill>
                  <a:srgbClr val="FF3300"/>
                </a:solidFill>
                <a:latin typeface="Monotype Corsiva" panose="03010101010201010101" pitchFamily="66" charset="0"/>
              </a:rPr>
              <a:t>Поздравление главы Администрации </a:t>
            </a:r>
            <a:r>
              <a:rPr lang="ru-RU" sz="2400" b="1" dirty="0" err="1" smtClean="0">
                <a:solidFill>
                  <a:srgbClr val="FF3300"/>
                </a:solidFill>
                <a:latin typeface="Monotype Corsiva" panose="03010101010201010101" pitchFamily="66" charset="0"/>
              </a:rPr>
              <a:t>Ольховчанского</a:t>
            </a:r>
            <a:r>
              <a:rPr lang="ru-RU" sz="2400" b="1" dirty="0" smtClean="0">
                <a:solidFill>
                  <a:srgbClr val="FF3300"/>
                </a:solidFill>
                <a:latin typeface="Monotype Corsiva" panose="03010101010201010101" pitchFamily="66" charset="0"/>
              </a:rPr>
              <a:t> сельского поселения</a:t>
            </a:r>
            <a:endParaRPr lang="ru-RU" sz="2400" b="1" dirty="0">
              <a:solidFill>
                <a:srgbClr val="FF33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2531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56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9777" y="672744"/>
            <a:ext cx="4241223" cy="5161708"/>
          </a:xfrm>
          <a:prstGeom prst="flowChartDelay">
            <a:avLst/>
          </a:prstGeom>
          <a:effectLst>
            <a:softEdge rad="3175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143000" y="1579418"/>
            <a:ext cx="261677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1" dirty="0" smtClean="0">
              <a:solidFill>
                <a:srgbClr val="FF3300"/>
              </a:solidFill>
              <a:latin typeface="Monotype Corsiva" panose="03010101010201010101" pitchFamily="66" charset="0"/>
            </a:endParaRPr>
          </a:p>
          <a:p>
            <a:endParaRPr lang="ru-RU" sz="2800" b="1" dirty="0">
              <a:solidFill>
                <a:srgbClr val="FF3300"/>
              </a:solidFill>
              <a:latin typeface="Monotype Corsiva" panose="03010101010201010101" pitchFamily="66" charset="0"/>
            </a:endParaRPr>
          </a:p>
          <a:p>
            <a:r>
              <a:rPr lang="ru-RU" sz="2800" b="1" dirty="0" smtClean="0">
                <a:solidFill>
                  <a:srgbClr val="FF3300"/>
                </a:solidFill>
                <a:latin typeface="Monotype Corsiva" panose="03010101010201010101" pitchFamily="66" charset="0"/>
              </a:rPr>
              <a:t> Напутственное  слово директора  школы</a:t>
            </a:r>
            <a:endParaRPr lang="ru-RU" sz="2800" b="1" dirty="0">
              <a:solidFill>
                <a:srgbClr val="FF33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6963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"/>
            <a:ext cx="9144000" cy="68656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4464">
            <a:off x="2606072" y="1433307"/>
            <a:ext cx="4907744" cy="369076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6" name="Прямоугольник 5"/>
          <p:cNvSpPr/>
          <p:nvPr/>
        </p:nvSpPr>
        <p:spPr>
          <a:xfrm rot="20385999">
            <a:off x="3500254" y="5362432"/>
            <a:ext cx="48122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3300"/>
                </a:solidFill>
                <a:latin typeface="Monotype Corsiva" panose="03010101010201010101" pitchFamily="66" charset="0"/>
              </a:rPr>
              <a:t>Выступление первоклассников</a:t>
            </a:r>
            <a:endParaRPr lang="ru-RU" sz="2800" b="1" dirty="0">
              <a:solidFill>
                <a:srgbClr val="FF33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0383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3000">
        <p15:prstTrans prst="drap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"/>
            <a:ext cx="9144000" cy="68656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50126">
            <a:off x="2513301" y="1376710"/>
            <a:ext cx="5203681" cy="37105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  <a:softEdge rad="31750"/>
          </a:effectLst>
        </p:spPr>
      </p:pic>
      <p:sp>
        <p:nvSpPr>
          <p:cNvPr id="7" name="Прямоугольник 6"/>
          <p:cNvSpPr/>
          <p:nvPr/>
        </p:nvSpPr>
        <p:spPr>
          <a:xfrm rot="20922749">
            <a:off x="2299102" y="3798330"/>
            <a:ext cx="6324167" cy="19082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sz="2800" b="1" dirty="0" smtClean="0">
                <a:solidFill>
                  <a:srgbClr val="FF3300"/>
                </a:solidFill>
                <a:latin typeface="Monotype Corsiva" panose="03010101010201010101" pitchFamily="66" charset="0"/>
              </a:rPr>
              <a:t>Вручается «Книга Знаний» и «Ключ Знаний»</a:t>
            </a:r>
            <a:endParaRPr lang="ru-RU" sz="2800" b="1" dirty="0">
              <a:solidFill>
                <a:srgbClr val="FF33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3126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2000">
        <p15:prstTrans prst="drape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"/>
            <a:ext cx="9144000" cy="68656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9" r="20758"/>
          <a:stretch/>
        </p:blipFill>
        <p:spPr>
          <a:xfrm rot="499421">
            <a:off x="2576945" y="1205343"/>
            <a:ext cx="5423292" cy="35675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softEdge rad="3175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Прямоугольник 6"/>
          <p:cNvSpPr/>
          <p:nvPr/>
        </p:nvSpPr>
        <p:spPr>
          <a:xfrm rot="508715">
            <a:off x="3244553" y="3244334"/>
            <a:ext cx="3510898" cy="21852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sz="2800" b="1" dirty="0" smtClean="0">
                <a:solidFill>
                  <a:srgbClr val="FF3300"/>
                </a:solidFill>
                <a:latin typeface="Monotype Corsiva" panose="03010101010201010101" pitchFamily="66" charset="0"/>
              </a:rPr>
              <a:t>Звенит «Первый звонок»</a:t>
            </a:r>
            <a:endParaRPr lang="ru-RU" sz="2800" b="1" dirty="0">
              <a:solidFill>
                <a:srgbClr val="FF33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216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2000">
        <p15:prstTrans prst="drape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106</TotalTime>
  <Words>41</Words>
  <Application>Microsoft Office PowerPoint</Application>
  <PresentationFormat>Экран (4:3)</PresentationFormat>
  <Paragraphs>29</Paragraphs>
  <Slides>11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Monotype Corsiva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13</cp:revision>
  <dcterms:created xsi:type="dcterms:W3CDTF">2022-09-01T13:54:11Z</dcterms:created>
  <dcterms:modified xsi:type="dcterms:W3CDTF">2022-09-01T15:40:21Z</dcterms:modified>
</cp:coreProperties>
</file>