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8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D4A54-73DF-406A-97EA-038BCF2D4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ABC393-4436-4602-A049-E40C0112A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242A4A-6524-44BF-93D8-E1858EDA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50C2F-9C7F-4DE2-9D7E-08061890432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673E3E-5A7F-43DE-A092-6584D0812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4DEB96-FF8D-4EEF-8BE3-6D1A949F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2C5-58FB-4238-9016-F691802E5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75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B18A-41CF-4603-AF57-7D2D0866D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F605AB-18BA-42C7-9D37-0F43C1234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F2DE7-268F-462E-9C12-DF7A5D9D5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50C2F-9C7F-4DE2-9D7E-08061890432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5675B7-EF24-446C-978B-32C43D712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A781C7-979F-4957-9FBF-0CFA412A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2C5-58FB-4238-9016-F691802E5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29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EEA804-DE77-411C-984D-31784A526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3FF7AB-1C7F-4FEC-B2EE-917B32DD5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E88BAB-49CF-4C30-9395-9CBBC151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50C2F-9C7F-4DE2-9D7E-08061890432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5AC19E-A692-42EE-AA5F-B9FB92AFE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DC7B43-AD02-4D4F-97CE-4E2ABE285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2C5-58FB-4238-9016-F691802E5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865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70FC4-8734-4E19-8C4B-5E70B83A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12B930-5C47-4BB7-B7E3-72A31D6BE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12E4C0-B912-4112-808B-174CDE1A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50C2F-9C7F-4DE2-9D7E-08061890432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0533F7-1AF2-4D3F-87D6-78854BBD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53B6F-3499-4400-8903-44F537AE5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2C5-58FB-4238-9016-F691802E5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97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E50DD-634B-48F4-9EED-E9997465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65C83E-3F11-463D-9903-2E1508C31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2763EC-BA26-4F92-9390-5B298AAA2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50C2F-9C7F-4DE2-9D7E-08061890432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C7CC5-C8E8-40E0-985A-9D13FCDA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B043C7-9A7F-4692-A268-EDCFA5760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2C5-58FB-4238-9016-F691802E5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016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C0CC2-7786-4D9E-AEB6-D7E16F2A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26DC8-E08A-43B1-B644-0104B84086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A0824E-C68E-49CA-AD95-13F1171FB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53A5AA-B9AD-4691-B67D-460490B20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50C2F-9C7F-4DE2-9D7E-08061890432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05AAA3-052A-499B-8B9D-328FB7D2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4A3493-56AF-456B-BD3C-4FE33AF16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2C5-58FB-4238-9016-F691802E5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412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3C0F6-D2B5-40B9-BF6E-B4C2389D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EBC219-051F-44CE-9091-1B507D1A8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D2DCEE-13D8-4C6C-A746-2A6F77C56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D4CA8B-12F7-4D59-983F-50E54DE0C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D6E4F5-9F35-470A-AADB-CEDCB49D0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42CBAD-DEE7-4DFF-9BA4-F1FE07707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50C2F-9C7F-4DE2-9D7E-08061890432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CE99D1-7507-40F7-863A-0DE929E3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17CB7C1-D4EF-42A7-9612-09C403FB7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2C5-58FB-4238-9016-F691802E5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96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6B7C1-BB4F-4155-A833-32F079C4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3D9D22-2E8D-41E7-BFF3-5D4CE9F53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50C2F-9C7F-4DE2-9D7E-08061890432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F41306-AAD0-43C3-B085-AFC2B54C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C009C2-BB74-4327-B646-12EB5B77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2C5-58FB-4238-9016-F691802E5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851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664284-C0A3-4351-8E93-634921CDA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50C2F-9C7F-4DE2-9D7E-08061890432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272065-3001-4E58-BA4C-3A3544C0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B49BF3-A681-4026-964D-B1339B60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2C5-58FB-4238-9016-F691802E5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37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85C9DF-0DC9-463F-A9BA-A15105FBC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7C3C0A-5006-4886-903F-011790B98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49C16C-E96D-4F51-9224-A38288EE3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70A875-B098-4893-97E9-6FFEF348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50C2F-9C7F-4DE2-9D7E-08061890432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2CBB80-B837-42FE-BE14-AE9891B9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3BCE39-CCDE-4B99-A9EC-203102F92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2C5-58FB-4238-9016-F691802E5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17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0D96F-0655-40AC-BD5B-C5B373441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76FAEDC-CD83-446C-91C2-D5D71AC16A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5A0B31-B3CA-409C-8327-E3EB0E619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16FF56-45F4-44ED-9E95-6643155E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50C2F-9C7F-4DE2-9D7E-08061890432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54BF72-8AB4-4E19-B3DA-1DBDB0473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AEC15B-FFF1-48E2-A4C3-A3CFB5478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2C5-58FB-4238-9016-F691802E5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28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E1E36-EF1E-4825-9381-80DB7A94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B7B9A7-1D39-4ED6-8AC6-EADEFFB9E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88F76B-71A4-471E-90C6-E30405A9CB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50C2F-9C7F-4DE2-9D7E-08061890432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4E45E5-3846-4911-A6A8-AB7977E43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9A2FB2-4CAF-4E0B-843D-1793FD313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852C5-58FB-4238-9016-F691802E5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02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60B03-06E5-41BA-8178-065465550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0637"/>
            <a:ext cx="12192002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0F23A6-8BDB-411C-AA5F-23158603CE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00C3C8-1016-4B03-BD8C-90F98119B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311" y="2316163"/>
            <a:ext cx="7516689" cy="897606"/>
          </a:xfrm>
        </p:spPr>
        <p:txBody>
          <a:bodyPr>
            <a:normAutofit fontScale="92500" lnSpcReduction="20000"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Павловская ООШ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 г</a:t>
            </a:r>
          </a:p>
        </p:txBody>
      </p:sp>
    </p:spTree>
    <p:extLst>
      <p:ext uri="{BB962C8B-B14F-4D97-AF65-F5344CB8AC3E}">
        <p14:creationId xmlns:p14="http://schemas.microsoft.com/office/powerpoint/2010/main" val="3631362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3F313-F5DD-45C7-A732-8B3F92BA85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023532-6795-4019-B2A8-6AFA490CDA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5551B5-0181-46A7-8BCF-59C3DC9F4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" y="0"/>
            <a:ext cx="10774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39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D9388-D37A-4BE5-B753-32B2F0A4D0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E8829F-38F8-4B85-877C-04527E9850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313F69-4DB9-4041-B082-7497DCE2F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68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192A29-ED7E-4621-BAD6-38B958419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75" y="3985419"/>
            <a:ext cx="3393016" cy="25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7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59507D-9A59-4509-9441-FA139F771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37"/>
            <a:ext cx="12192000" cy="68547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CCAD1-7C5A-4AF8-ADB9-9229EDEF5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124825" cy="1020762"/>
          </a:xfrm>
        </p:spPr>
        <p:txBody>
          <a:bodyPr>
            <a:norm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91171B-8705-4111-9AC3-B0B91BA16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6135"/>
            <a:ext cx="9144000" cy="1655762"/>
          </a:xfrm>
        </p:spPr>
        <p:txBody>
          <a:bodyPr>
            <a:norm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«Птицы – наши друзья!»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285ADE-B6BB-42F0-8066-12B32CB8C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156" y="905669"/>
            <a:ext cx="6389688" cy="539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44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DEFB4D-271F-4E56-B7F1-096970EDE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450" y="6096"/>
            <a:ext cx="12192000" cy="685190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174A7-1543-4F92-B0B3-D13DE463B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076" y="476250"/>
            <a:ext cx="6267450" cy="3714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 «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защитники леса»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58AE289-06D9-44AF-9EBC-8B14323C2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11755" r="10214" b="9758"/>
          <a:stretch/>
        </p:blipFill>
        <p:spPr>
          <a:xfrm rot="16200000">
            <a:off x="4500563" y="247645"/>
            <a:ext cx="3190874" cy="5057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2481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408F20-844D-426D-A745-564D5BFD0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44"/>
            <a:ext cx="12192000" cy="685190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A02FD-A79A-4B86-8EC2-A38C999D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25" y="167481"/>
            <a:ext cx="4410076" cy="6897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территории школы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BD33988-6A0B-42FC-887F-A12F9F822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67480"/>
            <a:ext cx="5010150" cy="3757613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7C8516-49DD-481E-A825-58A4A7F30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0" y="1027906"/>
            <a:ext cx="4718050" cy="35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08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7545BF-5247-4F02-94D8-40E107F2C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FB62E225-5A61-409E-A15A-0E250BDB9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48" y="571500"/>
            <a:ext cx="5613304" cy="386715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34CBD-B5B6-4DBC-86F3-AE930FB3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75" y="66675"/>
            <a:ext cx="3943350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221770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65AA20-9C83-492B-823E-8666A35AD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75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C3DB0-706C-4505-9B26-42D02A0BE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3825" y="1038225"/>
            <a:ext cx="4133850" cy="1655761"/>
          </a:xfrm>
        </p:spPr>
        <p:txBody>
          <a:bodyPr>
            <a:normAutofit fontScale="90000"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посвящения ребят в «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27CB6-147D-468E-B1BE-023A369DC4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310EEC-78B5-4E16-929A-9F859FCD7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" y="134938"/>
            <a:ext cx="26003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949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36</Words>
  <Application>Microsoft Office PowerPoint</Application>
  <PresentationFormat>Широкоэкранный</PresentationFormat>
  <Paragraphs>10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.</vt:lpstr>
      <vt:lpstr>Презентация PowerPoint</vt:lpstr>
      <vt:lpstr>Презентация PowerPoint</vt:lpstr>
      <vt:lpstr>Акция</vt:lpstr>
      <vt:lpstr>Конкурс рисунков «Эколята- защитники леса»</vt:lpstr>
      <vt:lpstr>Уборка территории школы</vt:lpstr>
      <vt:lpstr>Посадка деревьев</vt:lpstr>
      <vt:lpstr>Праздник посвящения ребят в «Эколята»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olenka.tatarchenko@mail.ru</dc:creator>
  <cp:lastModifiedBy>olenka.tatarchenko@mail.ru</cp:lastModifiedBy>
  <cp:revision>1</cp:revision>
  <dcterms:created xsi:type="dcterms:W3CDTF">2022-05-04T19:53:51Z</dcterms:created>
  <dcterms:modified xsi:type="dcterms:W3CDTF">2022-05-04T20:47:18Z</dcterms:modified>
</cp:coreProperties>
</file>