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CDCB7-F4AD-48D8-A98B-8F7C0F0BA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FB644-60CA-4FF2-B6B9-BED9426B3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A3510-8D02-46F1-948D-A14D1850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25472-0030-479A-A8ED-3F7375F6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EF22F-EC98-406A-A909-5BE7A127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B62DB-E487-4526-9228-14D63D5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8A7269-876D-400D-9BDA-B456ABA7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10879-20CE-4886-BD78-8CCA8EA6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75C59-16BC-49D6-ACBC-AB8ED338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EE1F7-0437-4A15-A3A0-3E5672CC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4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8DE08B-E4D9-4F9E-A1BE-08EB3A5A6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0DD082-819F-470A-ABB2-4083EBD9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5C2A4-0E4C-40CF-A3D0-7D27D35E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C60EF-1B86-4611-8B83-1A421EAF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AE531-5AE9-4A48-9122-BE1A13BF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D8CC5-644A-40DA-A16F-8F9A190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B242A-2829-413E-9F4A-121D9389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46E8E-0873-4E9F-8A2F-8AE2C278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4FB31-2350-41AA-AC7A-1DF8E0CD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C6B32-76E3-49E1-935E-5F77812C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6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11B0D-219E-414B-B61A-1EAE54BD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8F5508-2500-40F3-A15F-25B71C59B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D873A-A5A9-44B9-9C14-807FDF6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99CA8-79ED-42B1-8EAF-18784235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03B32-CAEB-4EAE-BF9A-8D7144F6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1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367D3-2CE7-4814-84A9-C18D7CE6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8E23E-2549-4787-9C39-2946C295A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2FA613-8D2E-4D9E-878B-E374099ED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A135A2-79A7-4D23-8E36-4E8A5368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7248CC-62A2-4027-BDC9-9AE046E6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066826-6014-41E9-8F54-295BCC1A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3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D1560-9DC4-4EEE-B15B-97E89393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57FF-6AFA-49A0-9650-9CCFB92E2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B35E8-47D9-406F-96B0-F2D41C6C7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17AD7-520F-4DE0-8700-3B2151624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F7C7D3-5875-457E-B493-8EA4F5C4B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7E0AD1-55CA-4729-94B1-1E290F6B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52576F-0124-40FB-B6FA-71A54CD5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545309-07CC-4F15-9D5F-FD8AD524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6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77F11-376C-4728-92F1-77CFA2F9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162D49-AC2A-45A5-B3A1-A91CFCA3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767B9-5227-4F69-9529-4DA28F94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32BAF-9416-4718-B8FD-1FC88982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1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8B352-F78C-420F-BFD9-6B816057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591CBB-D8CE-406B-B763-FDA63BCF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DC333D-65A1-4BA7-A2D1-A00B6288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5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1070F-D175-4E5B-AF08-AB52CE5C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51B95-989D-47B5-90FA-2338DF80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8AC205-827E-46E7-8B5C-386994311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AB321B-A96E-4040-991F-864EFFDB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25561-3A98-4DDB-AEB6-5BC6C8A9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810DDC-4C5F-4E18-9CE7-4D177BA2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1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4932F-D41E-4656-B4A8-5C9FB671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D1D407-9A02-4F21-B256-588432584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F8A2F-9E28-4A80-BB1D-F8CACADD1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829B6A-ACB8-4D14-B6DD-8E0AAB8D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9FDB6-B552-43B9-8533-56515240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1C79B-242C-4305-9ECE-84BF8ED5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345D8-7366-42A8-83FB-7DBF8012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962A0-0E36-4E43-AAAB-6BA29E52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77782-1F65-4953-81D6-77562AF63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11B1-6E70-40FA-9FEE-68482E2DBAD1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B8748-8479-44C2-A4E9-B7D54E98E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2A35A-8A59-4403-A4EA-203B3B87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0CC2-048A-4D91-BC02-D8066D79A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3000-A5AC-46A2-AD7F-39048432B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194D33-5F4C-4241-BAC8-69EA369A8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5C2719-AEF0-4723-AF61-294117E4A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99A9BF-3D4E-4640-B92B-D291FA3A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6058E-239B-4739-BB81-8DB86CCAC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E45CA-BBE1-4071-803A-40AE0E73E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1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681FD-183F-4B6B-B016-B2FFF22B8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9B0B9B-14C2-4765-BD3F-9BCC2C4BF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4807F2-9128-4895-A149-B36A875C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2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A175-22A7-4AB0-9DA1-1EB0EAF53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36D6B-06CF-45C9-914A-793E16473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34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F0D98-6196-4C00-A8B6-97880BDE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1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935B2-3335-4C5A-AFCE-F6FA73718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4CC55D-37FE-403D-B011-7C4F79BB5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02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A5AED-99B5-44F6-9A9A-D04AA3CB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3DA26-BB43-43CB-BDA1-E1B26F4A1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C51F28-1A6F-44F4-BF87-1DDFBD2DF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A404A8-A88A-4C44-8792-F5EFC320E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E1EA1-C2AA-4C41-A565-BD1322C7B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2BE1FA-8AD3-464B-AC92-B8B7FA7B0E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F2B22-CACB-44C7-994B-D2C2135C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64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olenka.tatarchenko@mail.ru</dc:creator>
  <cp:lastModifiedBy>olenka.tatarchenko@mail.ru</cp:lastModifiedBy>
  <cp:revision>1</cp:revision>
  <dcterms:created xsi:type="dcterms:W3CDTF">2022-04-03T19:00:01Z</dcterms:created>
  <dcterms:modified xsi:type="dcterms:W3CDTF">2022-04-03T19:04:49Z</dcterms:modified>
</cp:coreProperties>
</file>