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5DF6-44B8-4B2F-864E-DFE2CF95C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754371-DE0A-40C1-B482-4E210F740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6D67D1-4BD1-47BA-9E25-1483AFDB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3AF-2548-490A-B00A-C3EAFEBCAF45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8A6C0D-B330-49DF-A629-9413B817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2BA0D-7C8E-450C-800E-5FA212EC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883-9D19-4C33-805F-DE8377CCF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2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0135E-3C54-44D0-B676-984A8676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7903A6-E94F-4817-B954-B1CD2D050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A20CD-69EA-4F41-811D-524F7C47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3AF-2548-490A-B00A-C3EAFEBCAF45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51D89-78B6-4FE6-A31F-740DC41F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A8A33-4E01-41B4-B81C-F0382C67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883-9D19-4C33-805F-DE8377CCF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0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1719FD-EF7C-4B25-8FEB-1C59C4249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560A7-75EA-41CC-9F82-CE66CDB38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8B89C-EAF5-4434-BFD6-DB208F66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3AF-2548-490A-B00A-C3EAFEBCAF45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D9D86-AD1F-4773-9D39-BC8DC76B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F5A11-F1FB-4E86-877F-DD6A3813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883-9D19-4C33-805F-DE8377CCF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9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A01F1-19CB-4BAF-983B-E3DDCFAD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D90BB7-7A1A-4CAC-9963-1C3DE8E4A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3A810-C95C-4160-AE9C-7B19ACF3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3AF-2548-490A-B00A-C3EAFEBCAF45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41A2C-336D-4EC7-9A87-9F853BC8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40344A-E826-4CAE-B3E4-8810CB46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883-9D19-4C33-805F-DE8377CCF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2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A146F-220E-4A88-BB03-1DEC5A23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69FD38-2808-4434-8CB6-739CAA7E5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AF0B9-A1C2-4F5E-9468-3932F076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3AF-2548-490A-B00A-C3EAFEBCAF45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E5779-D724-4FC9-A71F-0C987FBF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F9D32-D44B-49D0-95B7-544F56C2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883-9D19-4C33-805F-DE8377CCF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3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96CFC-91F7-4595-9A4E-02F8DEA3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BB8DB-239D-4FF5-A1B8-B73CABB36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CC0BD-72A9-4BBF-BD91-649B1FF57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41881D-7042-439B-8821-0D4B3211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3AF-2548-490A-B00A-C3EAFEBCAF45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363E3-F7BB-4382-B47D-7CA1F341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CB0803-5FBB-490B-B035-6314064A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883-9D19-4C33-805F-DE8377CCF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38CCA-508B-49DC-A20F-B4841544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85EE7-91C4-4D2D-9133-A6B34E886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9B32E3-83E6-44C1-9076-202073B56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830D75-2FEC-479E-AB51-E347D57A9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27B34D-E42E-4D28-BB82-7941E2160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47D3B-E48D-4C58-A346-1BD73F52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3AF-2548-490A-B00A-C3EAFEBCAF45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2316DE-7F96-4887-9792-085A17AE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D6D5E6-CD49-499C-89E4-A2D10AC7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883-9D19-4C33-805F-DE8377CCF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9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2349-430A-4747-9280-18EFBC1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1AD27-0778-4ABF-A606-5CAC04E6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3AF-2548-490A-B00A-C3EAFEBCAF45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578B35-1F28-4199-A18B-002F4A3A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00DF40-A306-4715-9E09-047650FB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883-9D19-4C33-805F-DE8377CCF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5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C56784-76CB-4554-851F-1330EBA0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3AF-2548-490A-B00A-C3EAFEBCAF45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EBFFC9-66A8-48A7-BDDF-1398F8E4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B1AA1-B24F-4746-B340-10E8F064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883-9D19-4C33-805F-DE8377CCF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4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42525-7418-4A9F-A63A-257223CF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D98BB8-05D9-4AA9-8797-387B91CF7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50A250-F0EE-4487-8B5D-CC252B4D8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50D1AB-435B-489B-81F7-6D4D2C38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3AF-2548-490A-B00A-C3EAFEBCAF45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ABEFC9-B7F6-48C3-BFC4-FF9AC1AE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96484E-2F2C-483B-AB56-DC9907E5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883-9D19-4C33-805F-DE8377CCF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1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A4C48-3591-4B0E-B7DE-2427D179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6466ED-A21E-4E81-835B-6B23636A7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E4264A-5AF9-4A00-9E50-8F0CB96DA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67B44E-C211-4423-B4C6-555059C8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3AF-2548-490A-B00A-C3EAFEBCAF45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0EFB6-1AB4-42A6-AAA0-482853DF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010E38-D3D6-4AF5-BED6-CBC62D88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883-9D19-4C33-805F-DE8377CCF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7E6E7-4457-4CFD-B0F9-D51C0076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C5C60D-9791-4EB7-A0AD-01AD9669F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78FBE-7D73-4435-B853-72FF003B2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6C3AF-2548-490A-B00A-C3EAFEBCAF45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0952F7-F4BB-4AC2-9845-BF1158427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3B32-EA3B-431B-BB97-88AB168AD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48883-9D19-4C33-805F-DE8377CCF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7A4F6F-396C-42E8-93C3-32A828178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639D4-6EED-4856-B56B-ACA3B02B3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3058886"/>
            <a:ext cx="5736771" cy="1110343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Павловская ООШ</a:t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BAAF4E-A9B2-41A7-AD2D-CD85FA497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94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639D4-6EED-4856-B56B-ACA3B02B3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BAAF4E-A9B2-41A7-AD2D-CD85FA497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E18A4B-E431-4E4F-866D-244260725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9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AD1EAD-4A68-44BE-B08C-CDC69AC8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3" y="0"/>
            <a:ext cx="1077685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639D4-6EED-4856-B56B-ACA3B02B3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1120" y="601663"/>
            <a:ext cx="4866640" cy="3000375"/>
          </a:xfrm>
        </p:spPr>
        <p:txBody>
          <a:bodyPr>
            <a:normAutofit/>
          </a:bodyPr>
          <a:lstStyle/>
          <a:p>
            <a:r>
              <a:rPr lang="ru-RU" sz="3600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«Экологические проблемы нашей планеты»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BAAF4E-A9B2-41A7-AD2D-CD85FA497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35444-474C-4F4C-942F-C84160009B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r="7692"/>
          <a:stretch/>
        </p:blipFill>
        <p:spPr>
          <a:xfrm>
            <a:off x="670560" y="60166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4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AD1EAD-4A68-44BE-B08C-CDC69AC8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3" y="0"/>
            <a:ext cx="1077685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639D4-6EED-4856-B56B-ACA3B02B3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200" y="1208313"/>
            <a:ext cx="4876800" cy="2301649"/>
          </a:xfrm>
        </p:spPr>
        <p:txBody>
          <a:bodyPr>
            <a:normAutofit/>
          </a:bodyPr>
          <a:lstStyle/>
          <a:p>
            <a:r>
              <a:rPr lang="ru-RU" sz="3600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видеофильма «Мировой океан и его обитатели»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BAAF4E-A9B2-41A7-AD2D-CD85FA497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1FF8C2-633F-4BA7-B50D-8B135EEE1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3" y="625032"/>
            <a:ext cx="4870739" cy="365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6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AD1EAD-4A68-44BE-B08C-CDC69AC8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3" y="0"/>
            <a:ext cx="1077685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639D4-6EED-4856-B56B-ACA3B02B3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0" y="1016000"/>
            <a:ext cx="3429000" cy="2493963"/>
          </a:xfrm>
        </p:spPr>
        <p:txBody>
          <a:bodyPr>
            <a:normAutofit/>
          </a:bodyPr>
          <a:lstStyle/>
          <a:p>
            <a:r>
              <a:rPr lang="ru-RU" sz="3600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«Голубая лента»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BAAF4E-A9B2-41A7-AD2D-CD85FA497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BC994D-D9B3-4B40-84FD-BFD7AF1C7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37" y="2209472"/>
            <a:ext cx="4540940" cy="27326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895F40-CB03-4FB3-89AC-90AE248BC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479487"/>
            <a:ext cx="3981776" cy="22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7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AD1EAD-4A68-44BE-B08C-CDC69AC8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3" y="0"/>
            <a:ext cx="1077685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639D4-6EED-4856-B56B-ACA3B02B3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5282" y="1600199"/>
            <a:ext cx="4802718" cy="1909763"/>
          </a:xfrm>
        </p:spPr>
        <p:txBody>
          <a:bodyPr>
            <a:normAutofit/>
          </a:bodyPr>
          <a:lstStyle/>
          <a:p>
            <a:r>
              <a:rPr lang="ru-RU" sz="3600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 квест-игра «Обитатели речных водоемов»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BAAF4E-A9B2-41A7-AD2D-CD85FA497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6883D3-C9ED-4CBA-A810-37374EC3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15144"/>
            <a:ext cx="5239808" cy="39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2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639D4-6EED-4856-B56B-ACA3B02B3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BAAF4E-A9B2-41A7-AD2D-CD85FA497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F831B3-596B-4975-AB4D-7B6CC265B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38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39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МБОУ Павловская ООШ 2022 год</vt:lpstr>
      <vt:lpstr>Презентация PowerPoint</vt:lpstr>
      <vt:lpstr>Проект «Экологические проблемы нашей планеты» </vt:lpstr>
      <vt:lpstr>Просмотр видеофильма «Мировой океан и его обитатели»</vt:lpstr>
      <vt:lpstr>Акция «Голубая лента»</vt:lpstr>
      <vt:lpstr>Командная квест-игра «Обитатели речных водоемов»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Павловская ООШ 2022 год</dc:title>
  <dc:creator>olenka.tatarchenko@mail.ru</dc:creator>
  <cp:lastModifiedBy>olenka.tatarchenko@mail.ru</cp:lastModifiedBy>
  <cp:revision>1</cp:revision>
  <dcterms:created xsi:type="dcterms:W3CDTF">2022-03-30T22:11:44Z</dcterms:created>
  <dcterms:modified xsi:type="dcterms:W3CDTF">2022-03-30T22:36:51Z</dcterms:modified>
</cp:coreProperties>
</file>