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290E-619C-4414-8855-1D1CE457C66F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DE5B-43CD-47B6-8AD0-E4740DFDB6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13.12\некрасов\nekras_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143512"/>
            <a:ext cx="4929222" cy="49528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Павловская ООШ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13.12\некрасов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:\13.12\некрасов\10.02.21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13.12\некрасов\отчет Некрасов\фото 2.jpg"/>
          <p:cNvPicPr>
            <a:picLocks noChangeAspect="1" noChangeArrowheads="1"/>
          </p:cNvPicPr>
          <p:nvPr/>
        </p:nvPicPr>
        <p:blipFill>
          <a:blip r:embed="rId2" cstate="print"/>
          <a:srcRect t="14059" r="9524" b="12521"/>
          <a:stretch>
            <a:fillRect/>
          </a:stretch>
        </p:blipFill>
        <p:spPr bwMode="auto">
          <a:xfrm>
            <a:off x="0" y="-1"/>
            <a:ext cx="9144000" cy="6891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4440246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«Некрасовские чтения»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00174"/>
            <a:ext cx="397192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218" name="Picture 2" descr="H:\13.12\некрасов\отчет Некрасов\фото 1.jpg"/>
          <p:cNvPicPr>
            <a:picLocks noChangeAspect="1" noChangeArrowheads="1"/>
          </p:cNvPicPr>
          <p:nvPr/>
        </p:nvPicPr>
        <p:blipFill>
          <a:blip r:embed="rId2" cstate="print"/>
          <a:srcRect l="15306" t="-6897" r="12245"/>
          <a:stretch>
            <a:fillRect/>
          </a:stretch>
        </p:blipFill>
        <p:spPr bwMode="auto">
          <a:xfrm>
            <a:off x="428596" y="0"/>
            <a:ext cx="3929090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13.12\некрасов\5252d86ed0e5d93de7261127394d6b9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H:\13.12\некрасов\a9f28b2a61b3ab93208b2aeba3a5f0d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13.12\некрасов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13.12\некрасов\1538552164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.</vt:lpstr>
      <vt:lpstr>Слайд 2</vt:lpstr>
      <vt:lpstr>Слайд 3</vt:lpstr>
      <vt:lpstr>Слайд 4</vt:lpstr>
      <vt:lpstr>«Некрасовские чтения»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Карина</dc:creator>
  <cp:lastModifiedBy>Карина</cp:lastModifiedBy>
  <cp:revision>2</cp:revision>
  <dcterms:created xsi:type="dcterms:W3CDTF">2021-12-20T20:38:32Z</dcterms:created>
  <dcterms:modified xsi:type="dcterms:W3CDTF">2021-12-20T20:57:17Z</dcterms:modified>
</cp:coreProperties>
</file>