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CF7D-B20B-44F1-9A36-C7425DF3D931}" type="datetimeFigureOut">
              <a:rPr lang="ru-RU" smtClean="0"/>
              <a:pPr/>
              <a:t>19.12.2021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AB1B-446A-4C1D-80E8-FBD9B8F0A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13.12\день конституции\Красивые-картинки-с-Днем-Конституции-Российской-Федерации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5929306"/>
            <a:ext cx="6000792" cy="7144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Павловская ООШ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143248"/>
            <a:ext cx="714380" cy="13573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6929486" cy="10715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Командир отряда-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Татарченко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429000"/>
            <a:ext cx="2857520" cy="1143008"/>
          </a:xfrm>
        </p:spPr>
        <p:txBody>
          <a:bodyPr>
            <a:noAutofit/>
          </a:bodyPr>
          <a:lstStyle/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:\13.12\день конституции\imgpreview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510" cy="6858000"/>
          </a:xfrm>
          <a:prstGeom prst="rect">
            <a:avLst/>
          </a:prstGeom>
          <a:noFill/>
        </p:spPr>
      </p:pic>
      <p:pic>
        <p:nvPicPr>
          <p:cNvPr id="6146" name="Picture 2" descr="H:\13.12\день конституции\IMG20211213090629.jpg"/>
          <p:cNvPicPr>
            <a:picLocks noChangeAspect="1" noChangeArrowheads="1"/>
          </p:cNvPicPr>
          <p:nvPr/>
        </p:nvPicPr>
        <p:blipFill>
          <a:blip r:embed="rId3" cstate="print"/>
          <a:srcRect l="9524" t="11815" r="16666"/>
          <a:stretch>
            <a:fillRect/>
          </a:stretch>
        </p:blipFill>
        <p:spPr bwMode="auto">
          <a:xfrm>
            <a:off x="3071802" y="214290"/>
            <a:ext cx="5857916" cy="45152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285728"/>
            <a:ext cx="3754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«Своя игра»</a:t>
            </a:r>
            <a:endParaRPr lang="ru-RU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642918"/>
            <a:ext cx="5572164" cy="135732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ФОРМА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00504"/>
            <a:ext cx="2857520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H:\13.12\день конституции\imgpreview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510" cy="6858000"/>
          </a:xfrm>
          <a:prstGeom prst="rect">
            <a:avLst/>
          </a:prstGeom>
          <a:noFill/>
        </p:spPr>
      </p:pic>
      <p:pic>
        <p:nvPicPr>
          <p:cNvPr id="5122" name="Picture 2" descr="H:\13.12\день конституции\IMG20211213090717.jpg"/>
          <p:cNvPicPr>
            <a:picLocks noChangeAspect="1" noChangeArrowheads="1"/>
          </p:cNvPicPr>
          <p:nvPr/>
        </p:nvPicPr>
        <p:blipFill>
          <a:blip r:embed="rId3" cstate="print"/>
          <a:srcRect l="4938" t="14815" r="16047"/>
          <a:stretch>
            <a:fillRect/>
          </a:stretch>
        </p:blipFill>
        <p:spPr bwMode="auto">
          <a:xfrm>
            <a:off x="3143240" y="500042"/>
            <a:ext cx="5786478" cy="42744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612" y="571480"/>
            <a:ext cx="49550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Конституции.</a:t>
            </a:r>
          </a:p>
          <a:p>
            <a:pPr algn="ctr"/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Живая история.</a:t>
            </a:r>
            <a:endParaRPr lang="ru-RU" sz="28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642918"/>
            <a:ext cx="6143668" cy="5429288"/>
          </a:xfrm>
        </p:spPr>
        <p:txBody>
          <a:bodyPr>
            <a:noAutofit/>
          </a:bodyPr>
          <a:lstStyle/>
          <a:p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00504"/>
            <a:ext cx="2857520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:\13.12\день конституции\imgpreview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510" cy="6858000"/>
          </a:xfrm>
          <a:prstGeom prst="rect">
            <a:avLst/>
          </a:prstGeom>
          <a:noFill/>
        </p:spPr>
      </p:pic>
      <p:pic>
        <p:nvPicPr>
          <p:cNvPr id="4098" name="Picture 2" descr="H:\13.12\день конституции\IMG20211213090822.jpg"/>
          <p:cNvPicPr>
            <a:picLocks noChangeAspect="1" noChangeArrowheads="1"/>
          </p:cNvPicPr>
          <p:nvPr/>
        </p:nvPicPr>
        <p:blipFill>
          <a:blip r:embed="rId3" cstate="print"/>
          <a:srcRect l="3614" t="10000" r="9638"/>
          <a:stretch>
            <a:fillRect/>
          </a:stretch>
        </p:blipFill>
        <p:spPr bwMode="auto">
          <a:xfrm>
            <a:off x="3143240" y="428604"/>
            <a:ext cx="6000760" cy="4500570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571480"/>
            <a:ext cx="39519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Всероссийский правовой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диктант</a:t>
            </a:r>
            <a:endParaRPr lang="ru-RU" sz="28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:\13.12\день конституции\imgpreview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35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642918"/>
            <a:ext cx="4929222" cy="571504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00504"/>
            <a:ext cx="2857520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13.12\день конституции\IMG20211213120616.jpg"/>
          <p:cNvPicPr>
            <a:picLocks noChangeAspect="1" noChangeArrowheads="1"/>
          </p:cNvPicPr>
          <p:nvPr/>
        </p:nvPicPr>
        <p:blipFill>
          <a:blip r:embed="rId3" cstate="print"/>
          <a:srcRect l="5000" t="7937" r="7500"/>
          <a:stretch>
            <a:fillRect/>
          </a:stretch>
        </p:blipFill>
        <p:spPr bwMode="auto">
          <a:xfrm>
            <a:off x="3214678" y="642918"/>
            <a:ext cx="5929322" cy="4439361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214290"/>
            <a:ext cx="36936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«Наши права»</a:t>
            </a:r>
            <a:endParaRPr lang="ru-RU" sz="4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30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МБОУ Павловская ООШ  </vt:lpstr>
      <vt:lpstr>Командир отряда- Татарченко О.А.</vt:lpstr>
      <vt:lpstr>НАША ФОРМА</vt:lpstr>
      <vt:lpstr>Слайд 4</vt:lpstr>
      <vt:lpstr>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детского дорожно- транспортного травматизма</dc:title>
  <dc:creator>Карина</dc:creator>
  <cp:lastModifiedBy>Карина</cp:lastModifiedBy>
  <cp:revision>18</cp:revision>
  <dcterms:created xsi:type="dcterms:W3CDTF">2019-06-23T12:51:23Z</dcterms:created>
  <dcterms:modified xsi:type="dcterms:W3CDTF">2021-12-19T21:11:25Z</dcterms:modified>
</cp:coreProperties>
</file>