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9B7B-A928-4218-89D8-C52C43E649E5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4021-8742-4F35-8FC2-D53295ADCF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d/7Idr4ZbM_clSpg" TargetMode="External"/><Relationship Id="rId7" Type="http://schemas.openxmlformats.org/officeDocument/2006/relationships/hyperlink" Target="https://yadi.sk/i/B3h6iPINeB2Xr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1ugGLBlTC5Ux0w" TargetMode="External"/><Relationship Id="rId5" Type="http://schemas.openxmlformats.org/officeDocument/2006/relationships/hyperlink" Target="https://yadi.sk/i/rlTXFl36EYnWrQ" TargetMode="External"/><Relationship Id="rId4" Type="http://schemas.openxmlformats.org/officeDocument/2006/relationships/hyperlink" Target="https://youtu.be/H7imfw1US6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99a9c5f8a16d4bada9403e3986ce2707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48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214290"/>
            <a:ext cx="4314828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cquest Script" pitchFamily="2" charset="0"/>
              </a:rPr>
              <a:t>  </a:t>
            </a:r>
            <a:r>
              <a:rPr lang="ru-RU" dirty="0" err="1" smtClean="0">
                <a:latin typeface="Acquest Script" pitchFamily="2" charset="0"/>
              </a:rPr>
              <a:t>Татарченко</a:t>
            </a:r>
            <a:r>
              <a:rPr lang="ru-RU" dirty="0" smtClean="0">
                <a:latin typeface="Acquest Script" pitchFamily="2" charset="0"/>
              </a:rPr>
              <a:t> О.А.</a:t>
            </a:r>
            <a:endParaRPr lang="ru-RU" dirty="0"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cquest Script" pitchFamily="2" charset="0"/>
              </a:rPr>
              <a:t>МБОУ Павловская ООШ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ec5df927339a4c73af6f4d954e8a1eeb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500694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58325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декабря 2019 г учащиеся и педагоги  МБОУ Павловская ООШ  присоединились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Всероссийской акции  «Добрые уроки», приуроченной к Международному дню добровольчества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акции — популяризация добровольчества, мотивация к социальной самореализации и развитию гражданской активности российских школьников.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ec5df927339a4c73af6f4d954e8a1eeb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357553" cy="3313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214842" cy="636907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акции учащиеся посмотрели и обсудили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фильм «Волонтеры будущего». В фильме показана деятельность детей-добровольцев, которые способствуют сохранению дикой природы, помогают людям с ограниченными возможностями здоровья, заботятся о бездомных животных, разрабатывают полезные компьютерные решения, разыскивают останки бойцов Великой Отечественной Войны, используют социальные сети для распространения добра и созидательной энергии. 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Фильм «Волонтеры будущего» является частью всероссийской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акции «Добрые уроки», реализуемой Ассоциацией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Волонтёрских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Центров и Российским Движением Школьников,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 поддержке «Фонда новых форм развития образования»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Министерства просвещения РФ.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день волонтера\P10601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446068" cy="333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рина\Desktop\537x240-vk-sca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ec5df927339a4c73af6f4d954e8a1eeb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571868" cy="3571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9399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просмотра фильма «Волонтеры будущего» учащиеся поделились впечатлениями об увиденном и заполнили прилагающиеся  анкеты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день волонтера\P106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643182"/>
            <a:ext cx="523878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ина\Desktop\ec5df927339a4c73af6f4d954e8a1eeb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500694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143404" cy="629763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МАТЕРИАЛЫ ДЛЯ ПРОВЕДЕНИЯ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АКЦИИ: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Промо-материалы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постеры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баннеры):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https://yadi.sk/d/7Idr4ZbM_clSpg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Трейлер фильма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«Волонтеры будущего»: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https://youtu.be/H7imfw1US6I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Презентация «Волонтеры будущего»: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https://yadi.sk/i/rlTXFl36EYnWrQ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Ссылка для скачивания фильма (для показа на компьютерах / телевизорах / плазмах):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https://yadi.sk/i/1ugGLBlTC5Ux0w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Анкета (для заполнения зрителями после показа фильма):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  <a:hlinkClick r:id="rId7"/>
              </a:rPr>
              <a:t>https://yadi.sk/i/B3h6iPINeB2XrA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рина\Desktop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Татарченко О.А.</vt:lpstr>
      <vt:lpstr>5 декабря 2019 г учащиеся и педагоги  МБОУ Павловская ООШ  присоединились к Всероссийской акции  «Добрые уроки», приуроченной к Международному дню добровольчества.  Цель акции — популяризация добровольчества, мотивация к социальной самореализации и развитию гражданской активности российских школьников.</vt:lpstr>
      <vt:lpstr>В рамках акции учащиеся посмотрели и обсудили фильм «Волонтеры будущего». В фильме показана деятельность детей-добровольцев, которые способствуют сохранению дикой природы, помогают людям с ограниченными возможностями здоровья, заботятся о бездомных животных, разрабатывают полезные компьютерные решения, разыскивают останки бойцов Великой Отечественной Войны, используют социальные сети для распространения добра и созидательной энергии.    Фильм «Волонтеры будущего» является частью всероссийской акции «Добрые уроки», реализуемой Ассоциацией Волонтёрских Центров и Российским Движением Школьников, при поддержке «Фонда новых форм развития образования» и Министерства просвещения РФ. </vt:lpstr>
      <vt:lpstr>Слайд 4</vt:lpstr>
      <vt:lpstr>После просмотра фильма «Волонтеры будущего» учащиеся поделились впечатлениями об увиденном и заполнили прилагающиеся  анкеты</vt:lpstr>
      <vt:lpstr> МАТЕРИАЛЫ ДЛЯ ПРОВЕДЕНИЯ АКЦИИ: Промо-материалы (постеры и баннеры): https://yadi.sk/d/7Idr4ZbM_clSpg Трейлер фильма «Волонтеры будущего»: https://youtu.be/H7imfw1US6I Презентация «Волонтеры будущего»: https://yadi.sk/i/rlTXFl36EYnWrQ Ссылка для скачивания фильма (для показа на компьютерах / телевизорах / плазмах): https://yadi.sk/i/1ugGLBlTC5Ux0w  Анкета (для заполнения зрителями после показа фильма): https://yadi.sk/i/B3h6iPINeB2XrA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Татарченко О.А.</dc:title>
  <dc:creator>Карина</dc:creator>
  <cp:lastModifiedBy>Карина</cp:lastModifiedBy>
  <cp:revision>16</cp:revision>
  <dcterms:created xsi:type="dcterms:W3CDTF">2019-12-22T13:52:36Z</dcterms:created>
  <dcterms:modified xsi:type="dcterms:W3CDTF">2019-12-22T16:27:20Z</dcterms:modified>
</cp:coreProperties>
</file>