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FCF7D-B20B-44F1-9A36-C7425DF3D931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FAB1B-446A-4C1D-80E8-FBD9B8F0A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785794"/>
            <a:ext cx="6000792" cy="18573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МБОУ Павловская ООШ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представляет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2" y="3143248"/>
            <a:ext cx="714380" cy="1357322"/>
          </a:xfrm>
        </p:spPr>
        <p:txBody>
          <a:bodyPr>
            <a:noAutofit/>
          </a:bodyPr>
          <a:lstStyle/>
          <a:p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арина\Desktop\фото для ОА\IMG_7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214554"/>
            <a:ext cx="5786478" cy="4339698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над безопасными маршрутами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Карина\Desktop\пдд\P105087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2786082" cy="2411033"/>
          </a:xfrm>
          <a:prstGeom prst="ellipse">
            <a:avLst/>
          </a:prstGeom>
          <a:noFill/>
        </p:spPr>
      </p:pic>
      <p:pic>
        <p:nvPicPr>
          <p:cNvPr id="6146" name="Picture 2" descr="C:\Users\Карина\Desktop\пдд\P105088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8426" y="2714620"/>
            <a:ext cx="5279512" cy="3959634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здоровый образ жизни!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Карина\Desktop\пдд\IMG_7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3071834" cy="2500330"/>
          </a:xfrm>
          <a:prstGeom prst="ellipse">
            <a:avLst/>
          </a:prstGeom>
          <a:noFill/>
        </p:spPr>
      </p:pic>
      <p:pic>
        <p:nvPicPr>
          <p:cNvPr id="7170" name="Picture 2" descr="C:\Users\Карина\Desktop\пдд\IMG_705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643182"/>
            <a:ext cx="5429255" cy="4071942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Экскурсия «Моя улица»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Карина\Desktop\пдд\IMG_6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857364"/>
            <a:ext cx="6080880" cy="472122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зарядку становись!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арина\Desktop\пдд\P1050873.JPG"/>
          <p:cNvPicPr>
            <a:picLocks noChangeAspect="1" noChangeArrowheads="1"/>
          </p:cNvPicPr>
          <p:nvPr/>
        </p:nvPicPr>
        <p:blipFill>
          <a:blip r:embed="rId3" cstate="print"/>
          <a:srcRect t="12921" b="8427"/>
          <a:stretch>
            <a:fillRect/>
          </a:stretch>
        </p:blipFill>
        <p:spPr bwMode="auto">
          <a:xfrm>
            <a:off x="2000232" y="1857364"/>
            <a:ext cx="6781771" cy="464347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Где по улице шагать?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арина\Desktop\пдд\P1050860.JPG"/>
          <p:cNvPicPr>
            <a:picLocks noChangeAspect="1" noChangeArrowheads="1"/>
          </p:cNvPicPr>
          <p:nvPr/>
        </p:nvPicPr>
        <p:blipFill>
          <a:blip r:embed="rId3" cstate="print"/>
          <a:srcRect l="3451" t="13804" r="5674" b="15643"/>
          <a:stretch>
            <a:fillRect/>
          </a:stretch>
        </p:blipFill>
        <p:spPr bwMode="auto">
          <a:xfrm>
            <a:off x="0" y="1214422"/>
            <a:ext cx="7143768" cy="5429264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Засвети ребенка! 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Карина\Desktop\пдд\P1050864.JPG"/>
          <p:cNvPicPr>
            <a:picLocks noChangeAspect="1" noChangeArrowheads="1"/>
          </p:cNvPicPr>
          <p:nvPr/>
        </p:nvPicPr>
        <p:blipFill>
          <a:blip r:embed="rId3" cstate="print"/>
          <a:srcRect l="21181" t="5135" r="3721"/>
          <a:stretch>
            <a:fillRect/>
          </a:stretch>
        </p:blipFill>
        <p:spPr bwMode="auto">
          <a:xfrm>
            <a:off x="2214546" y="1357298"/>
            <a:ext cx="2786082" cy="2639577"/>
          </a:xfrm>
          <a:prstGeom prst="rect">
            <a:avLst/>
          </a:prstGeom>
          <a:noFill/>
        </p:spPr>
      </p:pic>
      <p:pic>
        <p:nvPicPr>
          <p:cNvPr id="3074" name="Picture 2" descr="C:\Users\Карина\Desktop\пдд\P10508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500438"/>
            <a:ext cx="4071966" cy="3053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5715040" cy="10715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Родительский патруль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арина\Desktop\пдд\P10508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934" t="13574"/>
          <a:stretch>
            <a:fillRect/>
          </a:stretch>
        </p:blipFill>
        <p:spPr bwMode="auto">
          <a:xfrm>
            <a:off x="4143372" y="3857628"/>
            <a:ext cx="3660250" cy="2663833"/>
          </a:xfrm>
          <a:prstGeom prst="rect">
            <a:avLst/>
          </a:prstGeom>
          <a:noFill/>
        </p:spPr>
      </p:pic>
      <p:pic>
        <p:nvPicPr>
          <p:cNvPr id="4099" name="Picture 3" descr="C:\Users\Карина\Desktop\пдд\P105089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500174"/>
            <a:ext cx="2928958" cy="2196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C:\Users\Карина\Desktop\пдд\P1050889.JPG"/>
          <p:cNvPicPr>
            <a:picLocks noChangeAspect="1" noChangeArrowheads="1"/>
          </p:cNvPicPr>
          <p:nvPr/>
        </p:nvPicPr>
        <p:blipFill>
          <a:blip r:embed="rId3" cstate="print"/>
          <a:srcRect t="13353" r="5413" b="3559"/>
          <a:stretch>
            <a:fillRect/>
          </a:stretch>
        </p:blipFill>
        <p:spPr bwMode="auto">
          <a:xfrm>
            <a:off x="3214678" y="3357562"/>
            <a:ext cx="4810547" cy="3357562"/>
          </a:xfrm>
          <a:prstGeom prst="ellipse">
            <a:avLst/>
          </a:prstGeom>
          <a:noFill/>
        </p:spPr>
      </p:pic>
      <p:pic>
        <p:nvPicPr>
          <p:cNvPr id="5123" name="Picture 3" descr="C:\Users\Карина\Desktop\пдд\P1050893.JPG"/>
          <p:cNvPicPr>
            <a:picLocks noChangeAspect="1" noChangeArrowheads="1"/>
          </p:cNvPicPr>
          <p:nvPr/>
        </p:nvPicPr>
        <p:blipFill>
          <a:blip r:embed="rId4" cstate="print"/>
          <a:srcRect l="3571" t="7143" r="10714"/>
          <a:stretch>
            <a:fillRect/>
          </a:stretch>
        </p:blipFill>
        <p:spPr bwMode="auto">
          <a:xfrm>
            <a:off x="1500166" y="214290"/>
            <a:ext cx="4000528" cy="3250429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Безопасные дороги –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Донскому краю!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арина\Desktop\пдд\P10508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103" t="14206" r="12399"/>
          <a:stretch>
            <a:fillRect/>
          </a:stretch>
        </p:blipFill>
        <p:spPr bwMode="auto">
          <a:xfrm>
            <a:off x="2214546" y="1857364"/>
            <a:ext cx="5751496" cy="459740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642918"/>
            <a:ext cx="5429288" cy="128588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Отряд «СВЕТОФОР»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4000504"/>
            <a:ext cx="2857520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Карина\Desktop\пдд\P1050883.JPG"/>
          <p:cNvPicPr>
            <a:picLocks noChangeAspect="1" noChangeArrowheads="1"/>
          </p:cNvPicPr>
          <p:nvPr/>
        </p:nvPicPr>
        <p:blipFill>
          <a:blip r:embed="rId3" cstate="print"/>
          <a:srcRect t="6275" r="9412"/>
          <a:stretch>
            <a:fillRect/>
          </a:stretch>
        </p:blipFill>
        <p:spPr bwMode="auto">
          <a:xfrm>
            <a:off x="2002623" y="1857364"/>
            <a:ext cx="5926963" cy="4482735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6929486" cy="10715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Командир отряда-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Татарченко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О.А.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802" y="3429000"/>
            <a:ext cx="2857520" cy="1143008"/>
          </a:xfrm>
        </p:spPr>
        <p:txBody>
          <a:bodyPr>
            <a:noAutofit/>
          </a:bodyPr>
          <a:lstStyle/>
          <a:p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Карина\Desktop\пдд\P1050880.JPG"/>
          <p:cNvPicPr>
            <a:picLocks noChangeAspect="1" noChangeArrowheads="1"/>
          </p:cNvPicPr>
          <p:nvPr/>
        </p:nvPicPr>
        <p:blipFill>
          <a:blip r:embed="rId3" cstate="print"/>
          <a:srcRect l="8235" t="6275" r="9411"/>
          <a:stretch>
            <a:fillRect/>
          </a:stretch>
        </p:blipFill>
        <p:spPr bwMode="auto">
          <a:xfrm>
            <a:off x="2143108" y="1857363"/>
            <a:ext cx="5429288" cy="4634259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642918"/>
            <a:ext cx="5572164" cy="135732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НАША ФОРМА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4000504"/>
            <a:ext cx="2857520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арина\Desktop\пдд\P105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214554"/>
            <a:ext cx="5514892" cy="4136169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642918"/>
            <a:ext cx="6143668" cy="542928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НАША РЕЧЁВКА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Зелёный свет – идем вперед!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Зелёный свет – дорога ждет!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Зелёный свет нам как звезда!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Зелёный свет мы ждем всегда!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4000504"/>
            <a:ext cx="2857520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546" y="642918"/>
            <a:ext cx="4929222" cy="571504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 ДЕВИЗ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всех мальчишек и девчонок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ПДД мы знания донесем!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– за безопасное движение</a:t>
            </a:r>
            <a:b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школу мы не подведем! 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4000504"/>
            <a:ext cx="2857520" cy="11430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C:\Users\Карина\Desktop\ЛАГЕРЬ\ПДДТТ\фот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857496"/>
            <a:ext cx="5072098" cy="3804074"/>
          </a:xfrm>
          <a:prstGeom prst="ellipse">
            <a:avLst/>
          </a:prstGeom>
          <a:noFill/>
        </p:spPr>
      </p:pic>
      <p:pic>
        <p:nvPicPr>
          <p:cNvPr id="6" name="Picture 2" descr="C:\Users\Карина\Desktop\ЛАГЕРЬ\ПДДТТ\фот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14290"/>
            <a:ext cx="3381399" cy="2536049"/>
          </a:xfrm>
          <a:prstGeom prst="ellipse">
            <a:avLst/>
          </a:prstGeom>
          <a:noFill/>
        </p:spPr>
      </p:pic>
      <p:pic>
        <p:nvPicPr>
          <p:cNvPr id="7" name="Picture 2" descr="C:\Users\Карина\Desktop\ЛАГЕРЬ\ПДДТТ\фото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0"/>
            <a:ext cx="3571900" cy="2993213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арина\Desktop\ррррр\1505364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Карина\Desktop\пдд\IMG_6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71480"/>
            <a:ext cx="6572264" cy="5196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арина\Desktop\ррррр\150536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5"/>
            <a:ext cx="7572428" cy="142875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Посвящение первоклассников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пешеходы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арина\Desktop\пдд\P1050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000240"/>
            <a:ext cx="5686388" cy="426479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59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МБОУ Павловская ООШ представляет </vt:lpstr>
      <vt:lpstr>Отряд «СВЕТОФОР»</vt:lpstr>
      <vt:lpstr>Командир отряда- Татарченко О.А.</vt:lpstr>
      <vt:lpstr>НАША ФОРМА</vt:lpstr>
      <vt:lpstr>НАША РЕЧЁВКА           Зелёный свет – идем вперед!        Зелёный свет – дорога ждет!         Зелёный свет нам как звезда!     Зелёный свет мы ждем всегда!</vt:lpstr>
      <vt:lpstr>НАШ ДЕВИЗ  До всех мальчишек и девчонок По ПДД мы знания донесем! Мы – за безопасное движение И школу мы не подведем! </vt:lpstr>
      <vt:lpstr>.</vt:lpstr>
      <vt:lpstr>.</vt:lpstr>
      <vt:lpstr>Посвящение первоклассников  в пешеходы</vt:lpstr>
      <vt:lpstr>Работа над безопасными маршрутами</vt:lpstr>
      <vt:lpstr>За здоровый образ жизни!</vt:lpstr>
      <vt:lpstr>Экскурсия «Моя улица»</vt:lpstr>
      <vt:lpstr>На зарядку становись!</vt:lpstr>
      <vt:lpstr>Где по улице шагать?</vt:lpstr>
      <vt:lpstr>Засвети ребенка! </vt:lpstr>
      <vt:lpstr>Родительский патруль</vt:lpstr>
      <vt:lpstr>.</vt:lpstr>
      <vt:lpstr>Безопасные дороги –                          Донскому краю!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Предупреждение детского дорожно- транспортного травматизма</dc:title>
  <dc:creator>Карина</dc:creator>
  <cp:lastModifiedBy>Карина</cp:lastModifiedBy>
  <cp:revision>13</cp:revision>
  <dcterms:created xsi:type="dcterms:W3CDTF">2019-06-23T12:51:23Z</dcterms:created>
  <dcterms:modified xsi:type="dcterms:W3CDTF">2019-10-01T19:49:45Z</dcterms:modified>
</cp:coreProperties>
</file>