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D83D-FB1D-46A7-8DBD-D951A793A32F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591A-0AA8-40CA-8515-F04EF77C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c4e46457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Экологическая акция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«Чистая планета»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86200"/>
            <a:ext cx="4643470" cy="132875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Павловская ООШ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вожатая.: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Татарченко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Октябрь, 2019 год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LP172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428736"/>
            <a:ext cx="4071966" cy="4000528"/>
          </a:xfrm>
          <a:prstGeom prst="rect">
            <a:avLst/>
          </a:prstGeom>
        </p:spPr>
      </p:pic>
      <p:pic>
        <p:nvPicPr>
          <p:cNvPr id="4" name="Содержимое 3" descr="12538750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714356"/>
            <a:ext cx="5757874" cy="12144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по сбору макулатуры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арина\Desktop\дет об\эко\МБОУ Павловская ООШ   Сбор макулатуры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078" y="2000240"/>
            <a:ext cx="5501230" cy="412592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Конкурс кормушек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«Кафе для пернатых»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DCIM\100OLYMP\P101035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748865" cy="45259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может сделать каждый!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53020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000108"/>
            <a:ext cx="6215106" cy="4214841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«Есть такое твердое правило... </a:t>
            </a:r>
            <a:b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 поутру, умылся, привел себя в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порядок-  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сразу приведи в порядок свою планету» </a:t>
            </a:r>
            <a:b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де Сент-Экзюпери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58214" y="5929330"/>
            <a:ext cx="328586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071546"/>
            <a:ext cx="6000792" cy="371477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акции приняли участие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коллектив учащихся школы –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26 человек;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 - коллектив работников школы –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человек;</a:t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проведения акции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- территория школы;</a:t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           -территория памятника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воинам- односельчанам,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погибшим в годы  Великой Отечественной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войны;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- улицы поселка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28605"/>
            <a:ext cx="6958034" cy="2286015"/>
          </a:xfrm>
        </p:spPr>
        <p:txBody>
          <a:bodyPr>
            <a:normAutofit/>
          </a:bodyPr>
          <a:lstStyle/>
          <a:p>
            <a:r>
              <a:rPr lang="ru-RU" dirty="0"/>
              <a:t>   </a:t>
            </a:r>
            <a:r>
              <a:rPr lang="ru-RU" sz="3600" b="1" i="1" dirty="0"/>
              <a:t> </a:t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714356"/>
            <a:ext cx="6215106" cy="499588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Трудовой десант «Наведение порядка и благоустройство пришкольной территории»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964D~1\AppData\Local\Temp\Rar$DI01.497\IMG_7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00306"/>
            <a:ext cx="5143504" cy="385762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6072230" cy="1368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Заочное путешествие в Ростовский заповедник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964D~1\AppData\Local\Temp\Rar$DI18.435\IMG_73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Фотовыставка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«В мире заповедной природы»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Карина\Downloads\IMG-20191024-WA000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5663661" cy="45259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00042"/>
            <a:ext cx="6215106" cy="25717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Уборка территории памятника войнам–  односельчанам, погибшим в годы 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Карина\Desktop\дет об\эко\МБОУ Павловская ООШ Акция Чистый посел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71744"/>
            <a:ext cx="5000628" cy="375047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428605"/>
            <a:ext cx="5429288" cy="15716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древонасаждений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286256"/>
            <a:ext cx="1428760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G:\фото 9 мая сброс\P410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00240"/>
            <a:ext cx="5857916" cy="439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3875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642918"/>
            <a:ext cx="6429420" cy="3714775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Акция «Чистый посёлок начинается с тебя»</a:t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5357826"/>
            <a:ext cx="2128830" cy="28097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Карина\Desktop\дет об\эко\МБОУ Павловская ООШ  Акция Чистый  посе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928802"/>
            <a:ext cx="5429288" cy="40719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Экологическая акция       «Чистая планета»</vt:lpstr>
      <vt:lpstr>«Есть такое твердое правило...  Встал поутру, умылся, привел себя в порядок-  и сразу приведи в порядок свою планету»  А. де Сент-Экзюпери  </vt:lpstr>
      <vt:lpstr>    В акции приняли участие: - коллектив учащихся школы – 26 человек;  - коллектив работников школы – 13 человек;       Место проведения акции:  - территория школы;            -территория памятника воинам- односельчанам, погибшим в годы  Великой Отечественной войны; - улицы поселка            </vt:lpstr>
      <vt:lpstr>     </vt:lpstr>
      <vt:lpstr>Заочное путешествие в Ростовский заповедник</vt:lpstr>
      <vt:lpstr>                                 Фотовыставка            «В мире заповедной природы»</vt:lpstr>
      <vt:lpstr>Уборка территории памятника войнам–  односельчанам, погибшим в годы ВОв </vt:lpstr>
      <vt:lpstr> День древонасаждений</vt:lpstr>
      <vt:lpstr>         Акция «Чистый посёлок начинается с тебя»    </vt:lpstr>
      <vt:lpstr>Акция по сбору макулатуры</vt:lpstr>
      <vt:lpstr>                                                Конкурс кормушек               «Кафе для пернатых»</vt:lpstr>
      <vt:lpstr>Это может сделать каждый!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акция       «Чистая планета»</dc:title>
  <dc:creator>User</dc:creator>
  <cp:lastModifiedBy>Карина</cp:lastModifiedBy>
  <cp:revision>28</cp:revision>
  <dcterms:created xsi:type="dcterms:W3CDTF">2018-10-29T16:19:25Z</dcterms:created>
  <dcterms:modified xsi:type="dcterms:W3CDTF">2019-10-24T17:12:04Z</dcterms:modified>
</cp:coreProperties>
</file>